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4CF1C-4647-4B7D-BC3F-F712459AED4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E2A05-8D35-4C5C-A2A9-49BFEB5E33EC}">
      <dgm:prSet phldrT="[Text]" custT="1"/>
      <dgm:spPr/>
      <dgm:t>
        <a:bodyPr/>
        <a:lstStyle/>
        <a:p>
          <a:r>
            <a:rPr lang="bn-BD" sz="1800" dirty="0" smtClean="0"/>
            <a:t>সুখী মানুষ গল্পের চরিত্র</a:t>
          </a:r>
          <a:endParaRPr lang="en-US" sz="1800" dirty="0"/>
        </a:p>
      </dgm:t>
    </dgm:pt>
    <dgm:pt modelId="{96DF2DCB-CD6F-40EF-9805-FEA1CFA5E137}" type="parTrans" cxnId="{6504DF25-7663-48A3-AC08-80227C5BB6BF}">
      <dgm:prSet/>
      <dgm:spPr/>
      <dgm:t>
        <a:bodyPr/>
        <a:lstStyle/>
        <a:p>
          <a:endParaRPr lang="en-US"/>
        </a:p>
      </dgm:t>
    </dgm:pt>
    <dgm:pt modelId="{D961DCA7-3C71-476C-8D70-638180329DB6}" type="sibTrans" cxnId="{6504DF25-7663-48A3-AC08-80227C5BB6BF}">
      <dgm:prSet/>
      <dgm:spPr/>
      <dgm:t>
        <a:bodyPr/>
        <a:lstStyle/>
        <a:p>
          <a:endParaRPr lang="en-US"/>
        </a:p>
      </dgm:t>
    </dgm:pt>
    <dgm:pt modelId="{2A1E5036-992A-4DA3-A643-907D0A2CF727}">
      <dgm:prSet phldrT="[Text]" phldr="1"/>
      <dgm:spPr/>
      <dgm:t>
        <a:bodyPr/>
        <a:lstStyle/>
        <a:p>
          <a:endParaRPr lang="en-US" dirty="0"/>
        </a:p>
      </dgm:t>
    </dgm:pt>
    <dgm:pt modelId="{D1D84FA4-28BD-4CE0-A762-F69392B7A5D2}" type="parTrans" cxnId="{1DEE6A10-0BFF-4838-8356-90B72DE111F9}">
      <dgm:prSet/>
      <dgm:spPr/>
      <dgm:t>
        <a:bodyPr/>
        <a:lstStyle/>
        <a:p>
          <a:endParaRPr lang="en-US"/>
        </a:p>
      </dgm:t>
    </dgm:pt>
    <dgm:pt modelId="{DD5EC250-ACDA-4853-9502-402C9F0464F1}" type="sibTrans" cxnId="{1DEE6A10-0BFF-4838-8356-90B72DE111F9}">
      <dgm:prSet/>
      <dgm:spPr/>
      <dgm:t>
        <a:bodyPr/>
        <a:lstStyle/>
        <a:p>
          <a:endParaRPr lang="en-US"/>
        </a:p>
      </dgm:t>
    </dgm:pt>
    <dgm:pt modelId="{97C5CCEC-2338-428F-B07B-D97A7272B139}">
      <dgm:prSet phldrT="[Text]" phldr="1"/>
      <dgm:spPr/>
      <dgm:t>
        <a:bodyPr/>
        <a:lstStyle/>
        <a:p>
          <a:endParaRPr lang="en-US" dirty="0"/>
        </a:p>
      </dgm:t>
    </dgm:pt>
    <dgm:pt modelId="{0244A078-0E56-4957-959B-04420B0D66BB}" type="parTrans" cxnId="{9115CD01-60A5-422F-977D-456A13BC2E04}">
      <dgm:prSet/>
      <dgm:spPr/>
      <dgm:t>
        <a:bodyPr/>
        <a:lstStyle/>
        <a:p>
          <a:endParaRPr lang="en-US"/>
        </a:p>
      </dgm:t>
    </dgm:pt>
    <dgm:pt modelId="{4387E5AB-728F-4921-A3A1-C90976CBB2B6}" type="sibTrans" cxnId="{9115CD01-60A5-422F-977D-456A13BC2E04}">
      <dgm:prSet/>
      <dgm:spPr/>
      <dgm:t>
        <a:bodyPr/>
        <a:lstStyle/>
        <a:p>
          <a:endParaRPr lang="en-US"/>
        </a:p>
      </dgm:t>
    </dgm:pt>
    <dgm:pt modelId="{C599DBD0-C7A7-427D-92AC-3BFC862FD970}">
      <dgm:prSet phldrT="[Text]" phldr="1"/>
      <dgm:spPr/>
      <dgm:t>
        <a:bodyPr/>
        <a:lstStyle/>
        <a:p>
          <a:endParaRPr lang="en-US" dirty="0"/>
        </a:p>
      </dgm:t>
    </dgm:pt>
    <dgm:pt modelId="{F9DECB2B-1C34-48D6-98C6-0AEA785294CB}" type="parTrans" cxnId="{09FE63CF-478B-4CC4-BC40-E30F73BF01C2}">
      <dgm:prSet/>
      <dgm:spPr/>
      <dgm:t>
        <a:bodyPr/>
        <a:lstStyle/>
        <a:p>
          <a:endParaRPr lang="en-US"/>
        </a:p>
      </dgm:t>
    </dgm:pt>
    <dgm:pt modelId="{701A75CE-DACB-434B-8322-26C6895F793B}" type="sibTrans" cxnId="{09FE63CF-478B-4CC4-BC40-E30F73BF01C2}">
      <dgm:prSet/>
      <dgm:spPr/>
      <dgm:t>
        <a:bodyPr/>
        <a:lstStyle/>
        <a:p>
          <a:endParaRPr lang="en-US"/>
        </a:p>
      </dgm:t>
    </dgm:pt>
    <dgm:pt modelId="{D7F4144C-54E8-4D94-A3CE-417670A20ED7}">
      <dgm:prSet phldrT="[Text]" phldr="1"/>
      <dgm:spPr/>
      <dgm:t>
        <a:bodyPr/>
        <a:lstStyle/>
        <a:p>
          <a:endParaRPr lang="en-US" dirty="0"/>
        </a:p>
      </dgm:t>
    </dgm:pt>
    <dgm:pt modelId="{356CDF98-5DF3-4877-8D01-624A7303E7DD}" type="parTrans" cxnId="{F5DA183E-7AA9-4A10-9631-53BC4DF0886B}">
      <dgm:prSet/>
      <dgm:spPr/>
      <dgm:t>
        <a:bodyPr/>
        <a:lstStyle/>
        <a:p>
          <a:endParaRPr lang="en-US"/>
        </a:p>
      </dgm:t>
    </dgm:pt>
    <dgm:pt modelId="{5CD32E49-2B72-4EEA-81A9-BD82A6F9519E}" type="sibTrans" cxnId="{F5DA183E-7AA9-4A10-9631-53BC4DF0886B}">
      <dgm:prSet/>
      <dgm:spPr/>
      <dgm:t>
        <a:bodyPr/>
        <a:lstStyle/>
        <a:p>
          <a:endParaRPr lang="en-US"/>
        </a:p>
      </dgm:t>
    </dgm:pt>
    <dgm:pt modelId="{063BC469-2CD5-41B6-9483-34295002417B}" type="pres">
      <dgm:prSet presAssocID="{C454CF1C-4647-4B7D-BC3F-F712459AED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893BA1-F8EE-4DC4-AB30-1B937B514D81}" type="pres">
      <dgm:prSet presAssocID="{E9EE2A05-8D35-4C5C-A2A9-49BFEB5E33EC}" presName="centerShape" presStyleLbl="node0" presStyleIdx="0" presStyleCnt="1" custLinFactNeighborY="287"/>
      <dgm:spPr/>
      <dgm:t>
        <a:bodyPr/>
        <a:lstStyle/>
        <a:p>
          <a:endParaRPr lang="en-US"/>
        </a:p>
      </dgm:t>
    </dgm:pt>
    <dgm:pt modelId="{ECC34081-9206-4F4C-A587-65B60A0AD2AE}" type="pres">
      <dgm:prSet presAssocID="{D1D84FA4-28BD-4CE0-A762-F69392B7A5D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8B096F5-8A78-424F-9720-CD6658A39774}" type="pres">
      <dgm:prSet presAssocID="{D1D84FA4-28BD-4CE0-A762-F69392B7A5D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65DB7D9-232E-4807-996D-046665C53F95}" type="pres">
      <dgm:prSet presAssocID="{2A1E5036-992A-4DA3-A643-907D0A2CF7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823A8-E6DA-497F-BDCB-1391788A13D8}" type="pres">
      <dgm:prSet presAssocID="{0244A078-0E56-4957-959B-04420B0D66B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9256D15-C0F8-4948-A28E-65FAEB2A031D}" type="pres">
      <dgm:prSet presAssocID="{0244A078-0E56-4957-959B-04420B0D66B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BF32FA6-29E0-4CC9-9A17-BA791E3EFB75}" type="pres">
      <dgm:prSet presAssocID="{97C5CCEC-2338-428F-B07B-D97A7272B1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344BA-F1F9-451D-AC38-578D5536F30E}" type="pres">
      <dgm:prSet presAssocID="{F9DECB2B-1C34-48D6-98C6-0AEA785294CB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69A73CA-133B-4670-8440-8F6C30A44398}" type="pres">
      <dgm:prSet presAssocID="{F9DECB2B-1C34-48D6-98C6-0AEA785294C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F6D20E3-083F-49C4-BC30-94D7F116F27E}" type="pres">
      <dgm:prSet presAssocID="{C599DBD0-C7A7-427D-92AC-3BFC862FD9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98BAB-735C-4FAB-8410-DF7388DFDE41}" type="pres">
      <dgm:prSet presAssocID="{356CDF98-5DF3-4877-8D01-624A7303E7D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C0774E5-F24E-419C-B1F7-FE5E04EDA4B1}" type="pres">
      <dgm:prSet presAssocID="{356CDF98-5DF3-4877-8D01-624A7303E7D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5426287-9AF5-4391-A147-4ED3E7296ADF}" type="pres">
      <dgm:prSet presAssocID="{D7F4144C-54E8-4D94-A3CE-417670A20E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D23C5-24DB-4C71-9054-457154C87AEF}" type="presOf" srcId="{E9EE2A05-8D35-4C5C-A2A9-49BFEB5E33EC}" destId="{BF893BA1-F8EE-4DC4-AB30-1B937B514D81}" srcOrd="0" destOrd="0" presId="urn:microsoft.com/office/officeart/2005/8/layout/radial5"/>
    <dgm:cxn modelId="{F5DA183E-7AA9-4A10-9631-53BC4DF0886B}" srcId="{E9EE2A05-8D35-4C5C-A2A9-49BFEB5E33EC}" destId="{D7F4144C-54E8-4D94-A3CE-417670A20ED7}" srcOrd="3" destOrd="0" parTransId="{356CDF98-5DF3-4877-8D01-624A7303E7DD}" sibTransId="{5CD32E49-2B72-4EEA-81A9-BD82A6F9519E}"/>
    <dgm:cxn modelId="{E6341F68-625E-4DCF-A404-F375B27E3ABC}" type="presOf" srcId="{97C5CCEC-2338-428F-B07B-D97A7272B139}" destId="{7BF32FA6-29E0-4CC9-9A17-BA791E3EFB75}" srcOrd="0" destOrd="0" presId="urn:microsoft.com/office/officeart/2005/8/layout/radial5"/>
    <dgm:cxn modelId="{6504DF25-7663-48A3-AC08-80227C5BB6BF}" srcId="{C454CF1C-4647-4B7D-BC3F-F712459AED47}" destId="{E9EE2A05-8D35-4C5C-A2A9-49BFEB5E33EC}" srcOrd="0" destOrd="0" parTransId="{96DF2DCB-CD6F-40EF-9805-FEA1CFA5E137}" sibTransId="{D961DCA7-3C71-476C-8D70-638180329DB6}"/>
    <dgm:cxn modelId="{B77E1465-3A24-470E-804D-858F207C90A5}" type="presOf" srcId="{0244A078-0E56-4957-959B-04420B0D66BB}" destId="{A55823A8-E6DA-497F-BDCB-1391788A13D8}" srcOrd="0" destOrd="0" presId="urn:microsoft.com/office/officeart/2005/8/layout/radial5"/>
    <dgm:cxn modelId="{09FE63CF-478B-4CC4-BC40-E30F73BF01C2}" srcId="{E9EE2A05-8D35-4C5C-A2A9-49BFEB5E33EC}" destId="{C599DBD0-C7A7-427D-92AC-3BFC862FD970}" srcOrd="2" destOrd="0" parTransId="{F9DECB2B-1C34-48D6-98C6-0AEA785294CB}" sibTransId="{701A75CE-DACB-434B-8322-26C6895F793B}"/>
    <dgm:cxn modelId="{96B60796-BEF4-4B71-91E0-C532F8127481}" type="presOf" srcId="{F9DECB2B-1C34-48D6-98C6-0AEA785294CB}" destId="{CAA344BA-F1F9-451D-AC38-578D5536F30E}" srcOrd="0" destOrd="0" presId="urn:microsoft.com/office/officeart/2005/8/layout/radial5"/>
    <dgm:cxn modelId="{1DEE6A10-0BFF-4838-8356-90B72DE111F9}" srcId="{E9EE2A05-8D35-4C5C-A2A9-49BFEB5E33EC}" destId="{2A1E5036-992A-4DA3-A643-907D0A2CF727}" srcOrd="0" destOrd="0" parTransId="{D1D84FA4-28BD-4CE0-A762-F69392B7A5D2}" sibTransId="{DD5EC250-ACDA-4853-9502-402C9F0464F1}"/>
    <dgm:cxn modelId="{62B0346C-66F5-438E-85F4-7F53F7E19B08}" type="presOf" srcId="{356CDF98-5DF3-4877-8D01-624A7303E7DD}" destId="{6AD98BAB-735C-4FAB-8410-DF7388DFDE41}" srcOrd="0" destOrd="0" presId="urn:microsoft.com/office/officeart/2005/8/layout/radial5"/>
    <dgm:cxn modelId="{23B67B6D-9901-4A8F-AEC2-F688B0F58D8A}" type="presOf" srcId="{356CDF98-5DF3-4877-8D01-624A7303E7DD}" destId="{0C0774E5-F24E-419C-B1F7-FE5E04EDA4B1}" srcOrd="1" destOrd="0" presId="urn:microsoft.com/office/officeart/2005/8/layout/radial5"/>
    <dgm:cxn modelId="{7CD7BC31-8081-4BBE-8360-01EB6CB342D5}" type="presOf" srcId="{F9DECB2B-1C34-48D6-98C6-0AEA785294CB}" destId="{369A73CA-133B-4670-8440-8F6C30A44398}" srcOrd="1" destOrd="0" presId="urn:microsoft.com/office/officeart/2005/8/layout/radial5"/>
    <dgm:cxn modelId="{B6E065DA-06AA-459E-8D30-B5D2CBBC4F37}" type="presOf" srcId="{C454CF1C-4647-4B7D-BC3F-F712459AED47}" destId="{063BC469-2CD5-41B6-9483-34295002417B}" srcOrd="0" destOrd="0" presId="urn:microsoft.com/office/officeart/2005/8/layout/radial5"/>
    <dgm:cxn modelId="{9115CD01-60A5-422F-977D-456A13BC2E04}" srcId="{E9EE2A05-8D35-4C5C-A2A9-49BFEB5E33EC}" destId="{97C5CCEC-2338-428F-B07B-D97A7272B139}" srcOrd="1" destOrd="0" parTransId="{0244A078-0E56-4957-959B-04420B0D66BB}" sibTransId="{4387E5AB-728F-4921-A3A1-C90976CBB2B6}"/>
    <dgm:cxn modelId="{4250D5BC-F4C7-4BBE-A44A-5F750EFF65C3}" type="presOf" srcId="{0244A078-0E56-4957-959B-04420B0D66BB}" destId="{09256D15-C0F8-4948-A28E-65FAEB2A031D}" srcOrd="1" destOrd="0" presId="urn:microsoft.com/office/officeart/2005/8/layout/radial5"/>
    <dgm:cxn modelId="{54CFEE32-2F4E-470A-B960-0DBB805F3310}" type="presOf" srcId="{D1D84FA4-28BD-4CE0-A762-F69392B7A5D2}" destId="{ECC34081-9206-4F4C-A587-65B60A0AD2AE}" srcOrd="0" destOrd="0" presId="urn:microsoft.com/office/officeart/2005/8/layout/radial5"/>
    <dgm:cxn modelId="{B310923D-5B78-459F-AD0F-7303C0BC8AA0}" type="presOf" srcId="{D1D84FA4-28BD-4CE0-A762-F69392B7A5D2}" destId="{48B096F5-8A78-424F-9720-CD6658A39774}" srcOrd="1" destOrd="0" presId="urn:microsoft.com/office/officeart/2005/8/layout/radial5"/>
    <dgm:cxn modelId="{26B95297-48BA-4EA5-9575-228101F0A421}" type="presOf" srcId="{C599DBD0-C7A7-427D-92AC-3BFC862FD970}" destId="{EF6D20E3-083F-49C4-BC30-94D7F116F27E}" srcOrd="0" destOrd="0" presId="urn:microsoft.com/office/officeart/2005/8/layout/radial5"/>
    <dgm:cxn modelId="{08969260-0C4F-429A-99DB-3CED1FB0CD83}" type="presOf" srcId="{D7F4144C-54E8-4D94-A3CE-417670A20ED7}" destId="{55426287-9AF5-4391-A147-4ED3E7296ADF}" srcOrd="0" destOrd="0" presId="urn:microsoft.com/office/officeart/2005/8/layout/radial5"/>
    <dgm:cxn modelId="{B164806C-2DA2-4CAC-B3BF-60783358BC54}" type="presOf" srcId="{2A1E5036-992A-4DA3-A643-907D0A2CF727}" destId="{D65DB7D9-232E-4807-996D-046665C53F95}" srcOrd="0" destOrd="0" presId="urn:microsoft.com/office/officeart/2005/8/layout/radial5"/>
    <dgm:cxn modelId="{0FAB08F5-2152-450C-9AF7-EA1573D4C16A}" type="presParOf" srcId="{063BC469-2CD5-41B6-9483-34295002417B}" destId="{BF893BA1-F8EE-4DC4-AB30-1B937B514D81}" srcOrd="0" destOrd="0" presId="urn:microsoft.com/office/officeart/2005/8/layout/radial5"/>
    <dgm:cxn modelId="{1E570CCF-4911-4435-B08B-01D84C5869EB}" type="presParOf" srcId="{063BC469-2CD5-41B6-9483-34295002417B}" destId="{ECC34081-9206-4F4C-A587-65B60A0AD2AE}" srcOrd="1" destOrd="0" presId="urn:microsoft.com/office/officeart/2005/8/layout/radial5"/>
    <dgm:cxn modelId="{C6F109A3-57BE-40A5-9A30-185B83E38CA0}" type="presParOf" srcId="{ECC34081-9206-4F4C-A587-65B60A0AD2AE}" destId="{48B096F5-8A78-424F-9720-CD6658A39774}" srcOrd="0" destOrd="0" presId="urn:microsoft.com/office/officeart/2005/8/layout/radial5"/>
    <dgm:cxn modelId="{3D67B3B8-E752-40ED-86BA-1592BE7C6A1A}" type="presParOf" srcId="{063BC469-2CD5-41B6-9483-34295002417B}" destId="{D65DB7D9-232E-4807-996D-046665C53F95}" srcOrd="2" destOrd="0" presId="urn:microsoft.com/office/officeart/2005/8/layout/radial5"/>
    <dgm:cxn modelId="{7810D567-D1D5-4211-BC44-7D892FDB4111}" type="presParOf" srcId="{063BC469-2CD5-41B6-9483-34295002417B}" destId="{A55823A8-E6DA-497F-BDCB-1391788A13D8}" srcOrd="3" destOrd="0" presId="urn:microsoft.com/office/officeart/2005/8/layout/radial5"/>
    <dgm:cxn modelId="{0D12F6A9-52E8-4F28-BA98-86E0D992B1BC}" type="presParOf" srcId="{A55823A8-E6DA-497F-BDCB-1391788A13D8}" destId="{09256D15-C0F8-4948-A28E-65FAEB2A031D}" srcOrd="0" destOrd="0" presId="urn:microsoft.com/office/officeart/2005/8/layout/radial5"/>
    <dgm:cxn modelId="{5887A357-B1A5-43D9-B948-7794B5CF9324}" type="presParOf" srcId="{063BC469-2CD5-41B6-9483-34295002417B}" destId="{7BF32FA6-29E0-4CC9-9A17-BA791E3EFB75}" srcOrd="4" destOrd="0" presId="urn:microsoft.com/office/officeart/2005/8/layout/radial5"/>
    <dgm:cxn modelId="{4F4F0F6E-D074-47B8-9FD5-FCC3AAC2E4D6}" type="presParOf" srcId="{063BC469-2CD5-41B6-9483-34295002417B}" destId="{CAA344BA-F1F9-451D-AC38-578D5536F30E}" srcOrd="5" destOrd="0" presId="urn:microsoft.com/office/officeart/2005/8/layout/radial5"/>
    <dgm:cxn modelId="{FE7A6A77-13C5-4A73-A14E-CE862000A3E4}" type="presParOf" srcId="{CAA344BA-F1F9-451D-AC38-578D5536F30E}" destId="{369A73CA-133B-4670-8440-8F6C30A44398}" srcOrd="0" destOrd="0" presId="urn:microsoft.com/office/officeart/2005/8/layout/radial5"/>
    <dgm:cxn modelId="{D308806E-E5B0-4798-A956-55DF61032117}" type="presParOf" srcId="{063BC469-2CD5-41B6-9483-34295002417B}" destId="{EF6D20E3-083F-49C4-BC30-94D7F116F27E}" srcOrd="6" destOrd="0" presId="urn:microsoft.com/office/officeart/2005/8/layout/radial5"/>
    <dgm:cxn modelId="{ECF62B28-18FB-4846-AC52-07BCCC344C6D}" type="presParOf" srcId="{063BC469-2CD5-41B6-9483-34295002417B}" destId="{6AD98BAB-735C-4FAB-8410-DF7388DFDE41}" srcOrd="7" destOrd="0" presId="urn:microsoft.com/office/officeart/2005/8/layout/radial5"/>
    <dgm:cxn modelId="{ABB4B92F-B345-4092-9EFE-32A0DFF9749E}" type="presParOf" srcId="{6AD98BAB-735C-4FAB-8410-DF7388DFDE41}" destId="{0C0774E5-F24E-419C-B1F7-FE5E04EDA4B1}" srcOrd="0" destOrd="0" presId="urn:microsoft.com/office/officeart/2005/8/layout/radial5"/>
    <dgm:cxn modelId="{27286A50-ADE2-4BBF-B55B-7F90B809C059}" type="presParOf" srcId="{063BC469-2CD5-41B6-9483-34295002417B}" destId="{55426287-9AF5-4391-A147-4ED3E7296AD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93BA1-F8EE-4DC4-AB30-1B937B514D81}">
      <dsp:nvSpPr>
        <dsp:cNvPr id="0" name=""/>
        <dsp:cNvSpPr/>
      </dsp:nvSpPr>
      <dsp:spPr>
        <a:xfrm>
          <a:off x="3253662" y="2394549"/>
          <a:ext cx="1698956" cy="1698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সুখী মানুষ গল্পের চরিত্র</a:t>
          </a:r>
          <a:endParaRPr lang="en-US" sz="1800" kern="1200" dirty="0"/>
        </a:p>
      </dsp:txBody>
      <dsp:txXfrm>
        <a:off x="3502468" y="2643355"/>
        <a:ext cx="1201344" cy="1201344"/>
      </dsp:txXfrm>
    </dsp:sp>
    <dsp:sp modelId="{ECC34081-9206-4F4C-A587-65B60A0AD2AE}">
      <dsp:nvSpPr>
        <dsp:cNvPr id="0" name=""/>
        <dsp:cNvSpPr/>
      </dsp:nvSpPr>
      <dsp:spPr>
        <a:xfrm rot="16200000">
          <a:off x="3919647" y="1769898"/>
          <a:ext cx="366986" cy="577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974695" y="1940475"/>
        <a:ext cx="256890" cy="346587"/>
      </dsp:txXfrm>
    </dsp:sp>
    <dsp:sp modelId="{D65DB7D9-232E-4807-996D-046665C53F95}">
      <dsp:nvSpPr>
        <dsp:cNvPr id="0" name=""/>
        <dsp:cNvSpPr/>
      </dsp:nvSpPr>
      <dsp:spPr>
        <a:xfrm>
          <a:off x="3253662" y="3164"/>
          <a:ext cx="1698956" cy="1698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502468" y="251970"/>
        <a:ext cx="1201344" cy="1201344"/>
      </dsp:txXfrm>
    </dsp:sp>
    <dsp:sp modelId="{A55823A8-E6DA-497F-BDCB-1391788A13D8}">
      <dsp:nvSpPr>
        <dsp:cNvPr id="0" name=""/>
        <dsp:cNvSpPr/>
      </dsp:nvSpPr>
      <dsp:spPr>
        <a:xfrm rot="21580268">
          <a:off x="5101940" y="2948439"/>
          <a:ext cx="359774" cy="577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01941" y="3064278"/>
        <a:ext cx="251842" cy="346587"/>
      </dsp:txXfrm>
    </dsp:sp>
    <dsp:sp modelId="{7BF32FA6-29E0-4CC9-9A17-BA791E3EFB75}">
      <dsp:nvSpPr>
        <dsp:cNvPr id="0" name=""/>
        <dsp:cNvSpPr/>
      </dsp:nvSpPr>
      <dsp:spPr>
        <a:xfrm>
          <a:off x="5631399" y="2380901"/>
          <a:ext cx="1698956" cy="1698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5880205" y="2629707"/>
        <a:ext cx="1201344" cy="1201344"/>
      </dsp:txXfrm>
    </dsp:sp>
    <dsp:sp modelId="{CAA344BA-F1F9-451D-AC38-578D5536F30E}">
      <dsp:nvSpPr>
        <dsp:cNvPr id="0" name=""/>
        <dsp:cNvSpPr/>
      </dsp:nvSpPr>
      <dsp:spPr>
        <a:xfrm rot="5400000">
          <a:off x="3926881" y="4127272"/>
          <a:ext cx="352519" cy="577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979759" y="4189923"/>
        <a:ext cx="246763" cy="346587"/>
      </dsp:txXfrm>
    </dsp:sp>
    <dsp:sp modelId="{EF6D20E3-083F-49C4-BC30-94D7F116F27E}">
      <dsp:nvSpPr>
        <dsp:cNvPr id="0" name=""/>
        <dsp:cNvSpPr/>
      </dsp:nvSpPr>
      <dsp:spPr>
        <a:xfrm>
          <a:off x="3253662" y="4758637"/>
          <a:ext cx="1698956" cy="1698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502468" y="5007443"/>
        <a:ext cx="1201344" cy="1201344"/>
      </dsp:txXfrm>
    </dsp:sp>
    <dsp:sp modelId="{6AD98BAB-735C-4FAB-8410-DF7388DFDE41}">
      <dsp:nvSpPr>
        <dsp:cNvPr id="0" name=""/>
        <dsp:cNvSpPr/>
      </dsp:nvSpPr>
      <dsp:spPr>
        <a:xfrm rot="10819732">
          <a:off x="2744567" y="2948439"/>
          <a:ext cx="359774" cy="577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852498" y="3064278"/>
        <a:ext cx="251842" cy="346587"/>
      </dsp:txXfrm>
    </dsp:sp>
    <dsp:sp modelId="{55426287-9AF5-4391-A147-4ED3E7296ADF}">
      <dsp:nvSpPr>
        <dsp:cNvPr id="0" name=""/>
        <dsp:cNvSpPr/>
      </dsp:nvSpPr>
      <dsp:spPr>
        <a:xfrm>
          <a:off x="875925" y="2380901"/>
          <a:ext cx="1698956" cy="1698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1124731" y="2629707"/>
        <a:ext cx="1201344" cy="1201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0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0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4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2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96A7-AD9B-4924-B603-728BC64C24B0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C554-5065-4E09-AD6A-7476766A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7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6961" y="0"/>
            <a:ext cx="5577590" cy="2251881"/>
          </a:xfrm>
        </p:spPr>
        <p:txBody>
          <a:bodyPr>
            <a:noAutofit/>
          </a:bodyPr>
          <a:lstStyle/>
          <a:p>
            <a:r>
              <a:rPr lang="bn-BD" sz="1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61" y="2152338"/>
            <a:ext cx="5410200" cy="47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163" y="1685575"/>
            <a:ext cx="5925671" cy="125426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3164" y="3225520"/>
            <a:ext cx="5925671" cy="1655762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bn-BD" sz="115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115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24" y="928901"/>
            <a:ext cx="2896639" cy="12355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8625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8625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439" y="2164408"/>
            <a:ext cx="7788499" cy="3638618"/>
          </a:xfrm>
        </p:spPr>
        <p:txBody>
          <a:bodyPr/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2448" y="2400225"/>
            <a:ext cx="2043752" cy="1018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</a:t>
            </a:r>
            <a:endParaRPr lang="en-US" sz="4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8247" y="2400225"/>
            <a:ext cx="1951150" cy="10188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dirty="0">
                <a:solidFill>
                  <a:schemeClr val="tx1"/>
                </a:solidFill>
              </a:rPr>
              <a:t>বৈদ্য</a:t>
            </a:r>
            <a:endParaRPr lang="en-US" sz="405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448" y="4365382"/>
            <a:ext cx="1713216" cy="10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b="1" dirty="0">
                <a:solidFill>
                  <a:schemeClr val="tx1"/>
                </a:solidFill>
              </a:rPr>
              <a:t>ব্যামো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78247" y="4365382"/>
            <a:ext cx="2299154" cy="10788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</a:rPr>
              <a:t>অসুখ,রোগ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16" y="4365382"/>
            <a:ext cx="2684254" cy="1276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16" y="2400225"/>
            <a:ext cx="2684254" cy="12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93" y="1325901"/>
            <a:ext cx="4754693" cy="3201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8" y="1325901"/>
            <a:ext cx="4543495" cy="32011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4597" y="4991725"/>
            <a:ext cx="3593416" cy="929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দূখী পরিবার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8108" y="4991725"/>
            <a:ext cx="3374262" cy="824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আনন্দ প্রিয় মানুষ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57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BD" dirty="0" smtClean="0"/>
              <a:t>	</a:t>
            </a:r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</a:rPr>
              <a:t>একক কাজ –</a:t>
            </a:r>
          </a:p>
          <a:p>
            <a:pPr algn="just"/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</a:rPr>
              <a:t>লোভ কথাটির অর্থ কী ?</a:t>
            </a:r>
          </a:p>
          <a:p>
            <a:pPr algn="just"/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</a:rPr>
              <a:t>মৃত্যু অর্থে কী বুঝায় ?</a:t>
            </a:r>
            <a:endParaRPr lang="en-US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57" y="2263514"/>
            <a:ext cx="10957810" cy="1888760"/>
          </a:xfrm>
        </p:spPr>
        <p:txBody>
          <a:bodyPr>
            <a:normAutofit/>
          </a:bodyPr>
          <a:lstStyle/>
          <a:p>
            <a:pPr algn="just"/>
            <a:r>
              <a:rPr lang="bn-BD" sz="4000" b="1" dirty="0" smtClean="0"/>
              <a:t>লোভ অর্থ - অন্যের সম্পদের প্রতি আকৃষ্ট হওয়া ।</a:t>
            </a:r>
          </a:p>
          <a:p>
            <a:pPr algn="just"/>
            <a:r>
              <a:rPr lang="bn-BD" sz="4000" b="1" dirty="0" smtClean="0"/>
              <a:t>মৃত্যু অর্থ – ধ্বংস/মারা যাওয়া/শেষ হয়ে যাওয়া 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421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3" y="1229192"/>
            <a:ext cx="5137383" cy="34438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5839" y="5118824"/>
            <a:ext cx="2483410" cy="13266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</a:rPr>
              <a:t>চোর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2665" y="5137720"/>
            <a:ext cx="5349787" cy="13266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</a:rPr>
              <a:t>সূখী পরিবার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65" y="1229192"/>
            <a:ext cx="5349788" cy="34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37" y="389744"/>
            <a:ext cx="4903097" cy="4721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0" y="389744"/>
            <a:ext cx="4796853" cy="4721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4223" y="5426439"/>
            <a:ext cx="3942413" cy="125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/>
              <a:t>কাঠুরে</a:t>
            </a:r>
            <a:endParaRPr lang="en-US" sz="8000" dirty="0"/>
          </a:p>
        </p:txBody>
      </p:sp>
      <p:sp>
        <p:nvSpPr>
          <p:cNvPr id="6" name="Rectangle 5"/>
          <p:cNvSpPr/>
          <p:nvPr/>
        </p:nvSpPr>
        <p:spPr>
          <a:xfrm>
            <a:off x="6406738" y="5396458"/>
            <a:ext cx="4903096" cy="1259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কাঠুরের বাড়ি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120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282" y="1409075"/>
            <a:ext cx="9689892" cy="3852472"/>
          </a:xfrm>
        </p:spPr>
        <p:txBody>
          <a:bodyPr>
            <a:noAutofit/>
          </a:bodyPr>
          <a:lstStyle/>
          <a:p>
            <a:r>
              <a:rPr lang="en-US" sz="7200" b="1" dirty="0" err="1" smtClean="0"/>
              <a:t>জোড়ায়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কাজ</a:t>
            </a:r>
            <a:r>
              <a:rPr lang="en-US" sz="7200" b="1" dirty="0" smtClean="0"/>
              <a:t> –</a:t>
            </a:r>
            <a:endParaRPr lang="bn-BD" sz="7200" b="1" dirty="0" smtClean="0"/>
          </a:p>
          <a:p>
            <a:pPr lvl="1" algn="just"/>
            <a:r>
              <a:rPr lang="bn-BD" sz="6000" b="1" dirty="0" smtClean="0"/>
              <a:t>একজন খারাপ লোককে কী ভাবে ভালো পথে আনা যায় তিন লাইনে লিখ </a:t>
            </a:r>
            <a:r>
              <a:rPr lang="bn-BD" sz="5400" dirty="0" smtClean="0"/>
              <a:t>।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297489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4636"/>
            <a:ext cx="10134600" cy="5831174"/>
          </a:xfrm>
        </p:spPr>
        <p:txBody>
          <a:bodyPr>
            <a:no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bn-BD" sz="3600" b="1" dirty="0" smtClean="0">
                <a:solidFill>
                  <a:srgbClr val="FF0000"/>
                </a:solidFill>
              </a:rPr>
              <a:t>সৎ সঙ্গে সর্গবাস অসৎ সঙ্গে সর্বনাশ-কথাটি বুঝাব 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3600" b="1" dirty="0" smtClean="0"/>
              <a:t>অন্যায় কাজের খারাপ দিক গুলো অন্যায় কারীকে বোঝাইতে হবে 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3600" b="1" dirty="0" smtClean="0">
                <a:solidFill>
                  <a:srgbClr val="7030A0"/>
                </a:solidFill>
              </a:rPr>
              <a:t>ভাল পথে চলার সামাজিক উপকারিতা গুলো অবগত করাতে হবে 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3600" b="1" dirty="0" smtClean="0">
                <a:solidFill>
                  <a:schemeClr val="accent5"/>
                </a:solidFill>
              </a:rPr>
              <a:t>লোভে পাপ পাপে মৃত্যু কথাটি সম্পর্কে অবগত করাতে হবে 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3600" b="1" dirty="0" smtClean="0">
                <a:solidFill>
                  <a:srgbClr val="FF0000"/>
                </a:solidFill>
              </a:rPr>
              <a:t>ভালো কাজের ইতি বাচক দিক এবং খারাপ কাজের নেতি বাচক দিক গুলো তুলে ধরতে হবে ।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878159"/>
            <a:ext cx="4871803" cy="42334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92" y="878159"/>
            <a:ext cx="4991725" cy="42334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29193" y="5351489"/>
            <a:ext cx="3297837" cy="94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সুখী পরিবার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12635" y="5426440"/>
            <a:ext cx="3297837" cy="94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বিজয় উল্লাস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907" y="2362200"/>
            <a:ext cx="5181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মোহাম্মদ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উচ্চ বিদ্যালয়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দ্যানগর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কসবা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বি-বাড়িয়া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মোবাইল-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০১৯২০০৮৫৪২৪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sherebanghighs@yahoo.com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6814" y="1295400"/>
            <a:ext cx="390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IMAGE\S.BANGLA\eigb 12\93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07" y="914400"/>
            <a:ext cx="2436696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7386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</a:rPr>
              <a:t>বাড়ির কাজ –</a:t>
            </a:r>
            <a:br>
              <a:rPr lang="bn-BD" sz="5400" b="1" dirty="0" smtClean="0">
                <a:solidFill>
                  <a:srgbClr val="0070C0"/>
                </a:solidFill>
              </a:rPr>
            </a:br>
            <a:r>
              <a:rPr lang="bn-BD" sz="5400" b="1" dirty="0">
                <a:solidFill>
                  <a:srgbClr val="0070C0"/>
                </a:solidFill>
              </a:rPr>
              <a:t>	</a:t>
            </a:r>
            <a:r>
              <a:rPr lang="bn-BD" sz="5400" b="1" dirty="0" smtClean="0">
                <a:solidFill>
                  <a:srgbClr val="0070C0"/>
                </a:solidFill>
              </a:rPr>
              <a:t>ধন সম্পদে প্রকৃত সুখ নাই – সুখী মানুষ গল্পের আলোকে লিখ ।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2871811"/>
              </p:ext>
            </p:extLst>
          </p:nvPr>
        </p:nvGraphicFramePr>
        <p:xfrm>
          <a:off x="2032000" y="239843"/>
          <a:ext cx="8206282" cy="646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39" y="263733"/>
            <a:ext cx="1421021" cy="1705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52" y="2743199"/>
            <a:ext cx="1658417" cy="1324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12" y="4956005"/>
            <a:ext cx="1782074" cy="1782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43" y="2563316"/>
            <a:ext cx="1566157" cy="1753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9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93BA1-F8EE-4DC4-AB30-1B937B514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BF893BA1-F8EE-4DC4-AB30-1B937B514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34081-9206-4F4C-A587-65B60A0AD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ECC34081-9206-4F4C-A587-65B60A0AD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5DB7D9-232E-4807-996D-046665C53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D65DB7D9-232E-4807-996D-046665C53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823A8-E6DA-497F-BDCB-1391788A1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dgm id="{A55823A8-E6DA-497F-BDCB-1391788A1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32FA6-29E0-4CC9-9A17-BA791E3EF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7BF32FA6-29E0-4CC9-9A17-BA791E3EF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344BA-F1F9-451D-AC38-578D5536F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CAA344BA-F1F9-451D-AC38-578D5536F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6D20E3-083F-49C4-BC30-94D7F116F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EF6D20E3-083F-49C4-BC30-94D7F116F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98BAB-735C-4FAB-8410-DF7388DFD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3000"/>
                                        <p:tgtEl>
                                          <p:spTgt spid="4">
                                            <p:graphicEl>
                                              <a:dgm id="{6AD98BAB-735C-4FAB-8410-DF7388DFD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426287-9AF5-4391-A147-4ED3E7296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55426287-9AF5-4391-A147-4ED3E7296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8" y="1110987"/>
            <a:ext cx="5306518" cy="4510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67" y="1110986"/>
            <a:ext cx="5185822" cy="45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325" y="290175"/>
            <a:ext cx="7211518" cy="1325563"/>
          </a:xfrm>
        </p:spPr>
        <p:txBody>
          <a:bodyPr>
            <a:normAutofit/>
          </a:bodyPr>
          <a:lstStyle/>
          <a:p>
            <a:r>
              <a:rPr lang="bn-BD" sz="8000" b="1" dirty="0" smtClean="0">
                <a:solidFill>
                  <a:schemeClr val="tx2"/>
                </a:solidFill>
              </a:rPr>
              <a:t>সবাইকে ধন্যবাদ</a:t>
            </a:r>
            <a:endParaRPr lang="en-US" sz="8000" b="1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84" y="1615738"/>
            <a:ext cx="6400799" cy="5009914"/>
          </a:xfrm>
        </p:spPr>
      </p:pic>
    </p:spTree>
    <p:extLst>
      <p:ext uri="{BB962C8B-B14F-4D97-AF65-F5344CB8AC3E}">
        <p14:creationId xmlns:p14="http://schemas.microsoft.com/office/powerpoint/2010/main" val="4875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2983" y="779489"/>
            <a:ext cx="5719997" cy="46166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6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বিষয়ঃ বাংলা ১ম </a:t>
            </a:r>
            <a:endParaRPr lang="bn-BD" sz="6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সময়ঃ ৪০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তারিখ- ২৬/১২/২০১৫ইং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3" y="826722"/>
            <a:ext cx="4772154" cy="3520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74" y="826723"/>
            <a:ext cx="4408403" cy="3520425"/>
          </a:xfrm>
          <a:prstGeom prst="rect">
            <a:avLst/>
          </a:prstGeom>
        </p:spPr>
      </p:pic>
      <p:sp>
        <p:nvSpPr>
          <p:cNvPr id="3" name="Up Ribbon 2"/>
          <p:cNvSpPr/>
          <p:nvPr/>
        </p:nvSpPr>
        <p:spPr>
          <a:xfrm>
            <a:off x="809573" y="4916772"/>
            <a:ext cx="4772153" cy="140907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ডাক্তার ও রোগী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6473398" y="4916772"/>
            <a:ext cx="4772153" cy="140907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কবিরাজ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5" y="523445"/>
            <a:ext cx="4857994" cy="3207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79" y="522585"/>
            <a:ext cx="4857994" cy="3207895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284813" y="4519535"/>
            <a:ext cx="3447738" cy="21286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smtClean="0">
                <a:solidFill>
                  <a:srgbClr val="FF0000"/>
                </a:solidFill>
              </a:rPr>
              <a:t>চোর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6585679" y="4519535"/>
            <a:ext cx="4857994" cy="21286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>ভাল মানুষ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604" y="1939092"/>
            <a:ext cx="6355830" cy="2932711"/>
          </a:xfrm>
        </p:spPr>
        <p:txBody>
          <a:bodyPr>
            <a:normAutofit/>
          </a:bodyPr>
          <a:lstStyle/>
          <a:p>
            <a:pPr algn="ctr"/>
            <a:r>
              <a:rPr lang="bn-BD" sz="8000" b="1" dirty="0" smtClean="0">
                <a:solidFill>
                  <a:schemeClr val="accent5"/>
                </a:solidFill>
              </a:rPr>
              <a:t>সুখী মানুষ </a:t>
            </a:r>
            <a:r>
              <a:rPr lang="bn-BD" dirty="0" smtClean="0">
                <a:solidFill>
                  <a:schemeClr val="accent5"/>
                </a:solidFill>
              </a:rPr>
              <a:t/>
            </a:r>
            <a:br>
              <a:rPr lang="bn-BD" dirty="0" smtClean="0">
                <a:solidFill>
                  <a:schemeClr val="accent5"/>
                </a:solidFill>
              </a:rPr>
            </a:br>
            <a:r>
              <a:rPr lang="bn-BD" dirty="0" smtClean="0">
                <a:solidFill>
                  <a:srgbClr val="C00000"/>
                </a:solidFill>
              </a:rPr>
              <a:t>(</a:t>
            </a:r>
            <a:r>
              <a:rPr lang="bn-BD" sz="5300" b="1" dirty="0" smtClean="0">
                <a:solidFill>
                  <a:srgbClr val="C00000"/>
                </a:solidFill>
              </a:rPr>
              <a:t>প্রথম ও দ্বিতীয় দৃশ্য)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4774"/>
            <a:ext cx="10119610" cy="5846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4400" dirty="0"/>
              <a:t>	</a:t>
            </a:r>
            <a:r>
              <a:rPr lang="bn-BD" sz="4400" b="1" dirty="0" smtClean="0"/>
              <a:t>এই পাঠ শেষে শিক্ষার্থীরা......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4400" b="1" dirty="0" smtClean="0"/>
              <a:t>ভাল মন্দ বুঝতে পারবে।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4400" b="1" dirty="0" smtClean="0"/>
              <a:t>অন্যায়ের প্রতিবাদ করতে শিখবে।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4400" b="1" dirty="0" smtClean="0"/>
              <a:t>‘লোভে পাপ, পাপে মৃত্যু কথাটির ভাবার্থ শিখতে পারবে।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4400" b="1" dirty="0" smtClean="0"/>
              <a:t>‘সুখ, বিষয়ে প্রতিবেদেন তৈরি করতে পারবে।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BD" sz="4400" b="1" dirty="0" smtClean="0"/>
              <a:t>ডাক্তার ও কবিরাজ চিনতে পারবে।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517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34" y="471057"/>
            <a:ext cx="4164921" cy="454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284018" y="5321508"/>
            <a:ext cx="4915601" cy="8544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</a:rPr>
              <a:t>মমতাজ উদ্দীন আহামদ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 rot="3615376">
            <a:off x="4766978" y="3604324"/>
            <a:ext cx="282114" cy="627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own Arrow 5"/>
          <p:cNvSpPr/>
          <p:nvPr/>
        </p:nvSpPr>
        <p:spPr>
          <a:xfrm rot="17604077">
            <a:off x="7178721" y="3481767"/>
            <a:ext cx="256450" cy="627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6"/>
          <p:cNvSpPr/>
          <p:nvPr/>
        </p:nvSpPr>
        <p:spPr>
          <a:xfrm>
            <a:off x="5942202" y="4257530"/>
            <a:ext cx="266109" cy="627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Down Arrow 11"/>
          <p:cNvSpPr/>
          <p:nvPr/>
        </p:nvSpPr>
        <p:spPr>
          <a:xfrm rot="8523783">
            <a:off x="5024094" y="2275228"/>
            <a:ext cx="258268" cy="627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own Arrow 12"/>
          <p:cNvSpPr/>
          <p:nvPr/>
        </p:nvSpPr>
        <p:spPr>
          <a:xfrm rot="12737087">
            <a:off x="6744825" y="2144786"/>
            <a:ext cx="266109" cy="627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6877879" y="448818"/>
            <a:ext cx="2996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রচনা-নাটক </a:t>
            </a:r>
          </a:p>
          <a:p>
            <a:r>
              <a:rPr lang="bn-BD" sz="2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 আমার স্বাধীন্তা, রাজা অনুস্বারের পালা,সাত ঘাটের কানাকড়ি ইত্যাদি 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1490" y="1232595"/>
            <a:ext cx="17790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r>
              <a:rPr lang="bn-BD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১৯৩৫ সাল</a:t>
            </a:r>
            <a:endParaRPr lang="en-US" sz="3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2832" y="3764826"/>
            <a:ext cx="1690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১৯৯২ সাল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11704" y="3764826"/>
            <a:ext cx="32516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উপন্যাস</a:t>
            </a:r>
          </a:p>
          <a:p>
            <a:r>
              <a:rPr lang="bn-BD" sz="27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বাইরে,যোগাযোগ।শেষের কবিতা ইত্যাদি</a:t>
            </a:r>
            <a:endParaRPr lang="en-US" sz="27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0880" y="5015691"/>
            <a:ext cx="2958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পুরস্কার</a:t>
            </a:r>
          </a:p>
          <a:p>
            <a:r>
              <a:rPr lang="bn-BD" sz="27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আকাডেমি সাহিত্য, বাংলা আকাডেমি, একুশে পদক ইত্যাদি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16" y="2483468"/>
            <a:ext cx="1839409" cy="200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95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210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সুখী মানুষ  (প্রথম ও দ্বিতীয় দৃশ্য)</vt:lpstr>
      <vt:lpstr>PowerPoint Presentation</vt:lpstr>
      <vt:lpstr>PowerPoint Presentation</vt:lpstr>
      <vt:lpstr>PowerPoint Presentation</vt:lpstr>
      <vt:lpstr>আদর্শ পাঠ</vt:lpstr>
      <vt:lpstr>শব্দার্থ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–  ধন সম্পদে প্রকৃত সুখ নাই – সুখী মানুষ গল্পের আলোকে লিখ ।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Mohammed Ali</dc:creator>
  <cp:lastModifiedBy>Mohammed Ali</cp:lastModifiedBy>
  <cp:revision>8</cp:revision>
  <dcterms:created xsi:type="dcterms:W3CDTF">2015-12-26T07:54:21Z</dcterms:created>
  <dcterms:modified xsi:type="dcterms:W3CDTF">2015-12-28T16:35:09Z</dcterms:modified>
</cp:coreProperties>
</file>